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64" r:id="rId6"/>
    <p:sldId id="265" r:id="rId7"/>
    <p:sldId id="266" r:id="rId8"/>
    <p:sldId id="270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22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14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09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777A-F809-4280-A336-B081ECEF440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3311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4BEF2-CB0F-4D4D-8C41-20A954AFD9E3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083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41B1-DF14-4FDE-9DFF-E327D3022202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870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4942-5158-4998-82A4-36930D4DB89F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4085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1D45-515B-4994-B237-E94103F5E17D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99973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E407-D907-4AA1-BD13-484EFAEB1F4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5169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6549-1BF8-4B09-BD66-12315FD0339F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28609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7E01-2F83-4B26-ADE9-04F80126C4DC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0166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56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F85C-0F1E-4811-8AB8-22192B58A3EE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9321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FE404-7AB1-434A-93CE-FEBFA492E933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1424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5D4D-18DF-4C05-B195-A87B877330D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1825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E7C25-9A63-4BA3-B05C-FB7B300EA51C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3539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4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69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7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8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34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77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2290-650D-4E9E-9061-4DBDFFFF346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17C6-012C-4A47-8A58-68163EC157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03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3FAB8-C2D3-4CC6-9C47-54382D66A9B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Snijmaterialen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15 stuks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77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Gaultheria shallon</a:t>
            </a:r>
          </a:p>
        </p:txBody>
      </p:sp>
      <p:pic>
        <p:nvPicPr>
          <p:cNvPr id="69635" name="Picture 3" descr="Gaultheria_shal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25538"/>
            <a:ext cx="4676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appeltjesblad, salalblad</a:t>
            </a:r>
            <a:endParaRPr lang="nl-NL" altLang="nl-NL"/>
          </a:p>
        </p:txBody>
      </p:sp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ERICACEAE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2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autoUpdateAnimBg="0"/>
      <p:bldP spid="578564" grpId="0" autoUpdateAnimBg="0"/>
      <p:bldP spid="5785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Hosta cultivars</a:t>
            </a:r>
          </a:p>
        </p:txBody>
      </p:sp>
      <p:pic>
        <p:nvPicPr>
          <p:cNvPr id="7171" name="Picture 3" descr="Hosta%20Wide%20Br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1438"/>
            <a:ext cx="5246687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hosta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FUNKIACEAE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32250263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6" grpId="0" autoUpdateAnimBg="0"/>
      <p:bldP spid="605188" grpId="0" autoUpdateAnimBg="0"/>
      <p:bldP spid="605189" grpId="0" autoUpdateAnimBg="0"/>
      <p:bldP spid="6051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Myrtus 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algemeen</a:t>
            </a:r>
          </a:p>
        </p:txBody>
      </p:sp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myrte</a:t>
            </a:r>
            <a:endParaRPr lang="nl-NL" altLang="nl-NL" sz="240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787900" y="2276475"/>
          <a:ext cx="4076700" cy="320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afbeelding" r:id="rId3" imgW="5409524" imgH="3723810" progId="Paint.Picture">
                  <p:embed/>
                </p:oleObj>
              </mc:Choice>
              <mc:Fallback>
                <p:oleObj name="Bitmapafbeelding" r:id="rId3" imgW="5409524" imgH="3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276475"/>
                        <a:ext cx="4076700" cy="320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MYRTACEAE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29703" name="Picture 8" descr="Myrtus communis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989138"/>
            <a:ext cx="2773362" cy="367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708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8" grpId="0" autoUpdateAnimBg="0"/>
      <p:bldP spid="679939" grpId="0" autoUpdateAnimBg="0"/>
      <p:bldP spid="679940" grpId="0" autoUpdateAnimBg="0"/>
      <p:bldP spid="67994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Pistacia cultivars</a:t>
            </a:r>
          </a:p>
        </p:txBody>
      </p:sp>
      <p:pic>
        <p:nvPicPr>
          <p:cNvPr id="44035" name="Picture 3" descr="pistacia_lenti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3881438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7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pistache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FF6600"/>
              </a:solidFill>
            </a:endParaRPr>
          </a:p>
        </p:txBody>
      </p:sp>
      <p:sp>
        <p:nvSpPr>
          <p:cNvPr id="92467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ANACARDIACEAE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18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4" grpId="0" autoUpdateAnimBg="0"/>
      <p:bldP spid="924676" grpId="0" autoUpdateAnimBg="0"/>
      <p:bldP spid="9246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Pittosporum tobira ‘Variegata’</a:t>
            </a:r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PITTOSPORACEAE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92570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Japanse volksnaam</a:t>
            </a:r>
          </a:p>
        </p:txBody>
      </p:sp>
      <p:pic>
        <p:nvPicPr>
          <p:cNvPr id="45061" name="Picture 7" descr="Pittosporum_tobira_Variegata_-leaf_3-13-0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700213"/>
            <a:ext cx="5472112" cy="3868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5405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8" grpId="0" autoUpdateAnimBg="0"/>
      <p:bldP spid="925700" grpId="0" autoUpdateAnimBg="0"/>
      <p:bldP spid="9257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Ruscus </a:t>
            </a:r>
          </a:p>
        </p:txBody>
      </p:sp>
      <p:pic>
        <p:nvPicPr>
          <p:cNvPr id="50179" name="Picture 3" descr="Ruscus hypophyllum (Dutch Butcher's Bro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454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2500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muisdoorn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onder het blad</a:t>
            </a:r>
          </a:p>
        </p:txBody>
      </p:sp>
      <p:sp>
        <p:nvSpPr>
          <p:cNvPr id="100250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RUSCACEAE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50183" name="Picture 7" descr="bbh_htm_util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71650"/>
            <a:ext cx="360045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256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8" grpId="0" autoUpdateAnimBg="0"/>
      <p:bldP spid="1002500" grpId="0" autoUpdateAnimBg="0"/>
      <p:bldP spid="1002501" grpId="0" autoUpdateAnimBg="0"/>
      <p:bldP spid="10025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b="1" u="sng" smtClean="0"/>
              <a:t>Xerophyllum </a:t>
            </a:r>
            <a:endParaRPr lang="nl-NL" altLang="nl-NL" smtClean="0"/>
          </a:p>
        </p:txBody>
      </p:sp>
      <p:sp>
        <p:nvSpPr>
          <p:cNvPr id="1000452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</a:rPr>
              <a:t>beregras</a:t>
            </a:r>
          </a:p>
        </p:txBody>
      </p:sp>
      <p:pic>
        <p:nvPicPr>
          <p:cNvPr id="67588" name="Picture 7" descr="af03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125538"/>
            <a:ext cx="405130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9221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0" grpId="0" autoUpdateAnimBg="0"/>
      <p:bldP spid="100045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Arachniodes </a:t>
            </a:r>
          </a:p>
        </p:txBody>
      </p:sp>
      <p:pic>
        <p:nvPicPr>
          <p:cNvPr id="21507" name="Picture 10" descr="photo © ANB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844675"/>
            <a:ext cx="2743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7380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          ledervaren</a:t>
            </a:r>
            <a:endParaRPr lang="nl-NL" altLang="nl-NL"/>
          </a:p>
        </p:txBody>
      </p:sp>
      <p:pic>
        <p:nvPicPr>
          <p:cNvPr id="21509" name="Picture 13" descr="bbh_htm_util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4591050" cy="459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5828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8" grpId="0" autoUpdateAnimBg="0"/>
      <p:bldP spid="9973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Aspidistra 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550862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slagersplant</a:t>
            </a:r>
            <a:endParaRPr lang="nl-NL" altLang="nl-NL"/>
          </a:p>
        </p:txBody>
      </p:sp>
      <p:pic>
        <p:nvPicPr>
          <p:cNvPr id="24580" name="Picture 9" descr="1042-tb-aspidistr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81075"/>
            <a:ext cx="4105275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249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0" grpId="0" autoUpdateAnimBg="0"/>
      <p:bldP spid="10004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Bergenia  </a:t>
            </a:r>
          </a:p>
        </p:txBody>
      </p:sp>
      <p:pic>
        <p:nvPicPr>
          <p:cNvPr id="29699" name="Picture 16" descr="Bergenia%20cordifoli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6113"/>
            <a:ext cx="3521075" cy="406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4132" name="Text Box 4"/>
          <p:cNvSpPr txBox="1">
            <a:spLocks noChangeArrowheads="1"/>
          </p:cNvSpPr>
          <p:nvPr/>
        </p:nvSpPr>
        <p:spPr bwMode="auto">
          <a:xfrm>
            <a:off x="10429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schoenlappersplant</a:t>
            </a:r>
            <a:endParaRPr lang="nl-NL" altLang="nl-NL"/>
          </a:p>
        </p:txBody>
      </p:sp>
      <p:sp>
        <p:nvSpPr>
          <p:cNvPr id="94413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b="1"/>
              <a:t>Saxi</a:t>
            </a:r>
            <a:br>
              <a:rPr lang="nl-NL" altLang="nl-NL" b="1"/>
            </a:br>
            <a:r>
              <a:rPr lang="nl-NL" altLang="nl-NL" b="1"/>
              <a:t>fragacea</a:t>
            </a:r>
            <a:endParaRPr lang="nl-NL" altLang="nl-NL"/>
          </a:p>
        </p:txBody>
      </p:sp>
      <p:pic>
        <p:nvPicPr>
          <p:cNvPr id="29702" name="Picture 19" descr="bl-f187-bergenia-cordifolia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44675"/>
            <a:ext cx="3479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646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autoUpdateAnimBg="0"/>
      <p:bldP spid="944132" grpId="0" autoUpdateAnimBg="0"/>
      <p:bldP spid="9441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Cycas revoluta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19796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teruggebogen</a:t>
            </a:r>
          </a:p>
        </p:txBody>
      </p:sp>
      <p:sp>
        <p:nvSpPr>
          <p:cNvPr id="958469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CYCADACEAE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958470" name="Text Box 6"/>
          <p:cNvSpPr txBox="1">
            <a:spLocks noChangeArrowheads="1"/>
          </p:cNvSpPr>
          <p:nvPr/>
        </p:nvSpPr>
        <p:spPr bwMode="auto">
          <a:xfrm>
            <a:off x="7556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cycaspalm</a:t>
            </a:r>
            <a:endParaRPr lang="nl-NL" altLang="nl-NL"/>
          </a:p>
        </p:txBody>
      </p:sp>
      <p:pic>
        <p:nvPicPr>
          <p:cNvPr id="48134" name="Picture 19" descr="img_4235f6792751d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412875"/>
            <a:ext cx="5903913" cy="4427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16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6" grpId="0" autoUpdateAnimBg="0"/>
      <p:bldP spid="958468" grpId="0" autoUpdateAnimBg="0"/>
      <p:bldP spid="958469" grpId="0" autoUpdateAnimBg="0"/>
      <p:bldP spid="9584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Eucalyptus cultivars</a:t>
            </a:r>
          </a:p>
        </p:txBody>
      </p:sp>
      <p:pic>
        <p:nvPicPr>
          <p:cNvPr id="58371" name="Picture 3" descr="wpe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6004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26273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asgrauw</a:t>
            </a:r>
          </a:p>
        </p:txBody>
      </p:sp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12588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gomboom</a:t>
            </a:r>
            <a:endParaRPr lang="nl-NL" altLang="nl-NL"/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MYRTACEAE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58375" name="Picture 11" descr="eucalyptus-solei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3889375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377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4" grpId="0" autoUpdateAnimBg="0"/>
      <p:bldP spid="678916" grpId="0" autoUpdateAnimBg="0"/>
      <p:bldP spid="678917" grpId="0" autoUpdateAnimBg="0"/>
      <p:bldP spid="6789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Euphorbia marginata</a:t>
            </a:r>
          </a:p>
        </p:txBody>
      </p:sp>
      <p:pic>
        <p:nvPicPr>
          <p:cNvPr id="62467" name="Picture 1040" descr="euphorbiam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6113"/>
            <a:ext cx="4386262" cy="350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971550" y="58769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1763713" y="58769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gerand</a:t>
            </a:r>
          </a:p>
        </p:txBody>
      </p:sp>
      <p:sp>
        <p:nvSpPr>
          <p:cNvPr id="608269" name="Text Box 1037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Euphorbi</a:t>
            </a:r>
            <a:br>
              <a:rPr lang="nl-NL" altLang="nl-NL" sz="2000" b="1">
                <a:solidFill>
                  <a:srgbClr val="FF0000"/>
                </a:solidFill>
              </a:rPr>
            </a:br>
            <a:r>
              <a:rPr lang="nl-NL" altLang="nl-NL" sz="2000" b="1">
                <a:solidFill>
                  <a:srgbClr val="FF0000"/>
                </a:solidFill>
              </a:rPr>
              <a:t>acea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62471" name="Picture 1043" descr="325_f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331152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858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autoUpdateAnimBg="0"/>
      <p:bldP spid="607236" grpId="0" autoUpdateAnimBg="0"/>
      <p:bldP spid="607237" grpId="0" autoUpdateAnimBg="0"/>
      <p:bldP spid="60826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Fatsia </a:t>
            </a:r>
          </a:p>
        </p:txBody>
      </p:sp>
      <p:pic>
        <p:nvPicPr>
          <p:cNvPr id="64515" name="Picture 12" descr="fatsia_japonic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4368800" cy="468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6660" name="Text Box 4"/>
          <p:cNvSpPr txBox="1">
            <a:spLocks noChangeArrowheads="1"/>
          </p:cNvSpPr>
          <p:nvPr/>
        </p:nvSpPr>
        <p:spPr bwMode="auto">
          <a:xfrm>
            <a:off x="12588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vingerplant</a:t>
            </a:r>
            <a:endParaRPr lang="nl-NL" altLang="nl-NL"/>
          </a:p>
        </p:txBody>
      </p:sp>
      <p:sp>
        <p:nvSpPr>
          <p:cNvPr id="966661" name="Text Box 5"/>
          <p:cNvSpPr txBox="1">
            <a:spLocks noChangeArrowheads="1"/>
          </p:cNvSpPr>
          <p:nvPr/>
        </p:nvSpPr>
        <p:spPr bwMode="auto">
          <a:xfrm>
            <a:off x="1476375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uit Japan</a:t>
            </a:r>
          </a:p>
        </p:txBody>
      </p:sp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ARALIACEAE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64519" name="Picture 15" descr="fatsia_japonic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133600"/>
            <a:ext cx="3024187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6105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 autoUpdateAnimBg="0"/>
      <p:bldP spid="966660" grpId="0" autoUpdateAnimBg="0"/>
      <p:bldP spid="966661" grpId="0" autoUpdateAnimBg="0"/>
      <p:bldP spid="9666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Galax  </a:t>
            </a:r>
          </a:p>
        </p:txBody>
      </p:sp>
      <p:pic>
        <p:nvPicPr>
          <p:cNvPr id="68611" name="Picture 6" descr="Galax%20urceolata%20floweri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700462" cy="493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2" name="Picture 14" descr="Galax_urceolat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28305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154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</Words>
  <Application>Microsoft Office PowerPoint</Application>
  <PresentationFormat>Diavoorstelling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Kantoorthema</vt:lpstr>
      <vt:lpstr>Standaardontwerp</vt:lpstr>
      <vt:lpstr>Bitmapafbeelding</vt:lpstr>
      <vt:lpstr>Snijmaterialen</vt:lpstr>
      <vt:lpstr>Arachniodes </vt:lpstr>
      <vt:lpstr>Aspidistra </vt:lpstr>
      <vt:lpstr>Bergenia  </vt:lpstr>
      <vt:lpstr>Cycas revoluta</vt:lpstr>
      <vt:lpstr>Eucalyptus cultivars</vt:lpstr>
      <vt:lpstr>Euphorbia marginata</vt:lpstr>
      <vt:lpstr>Fatsia </vt:lpstr>
      <vt:lpstr>Galax  </vt:lpstr>
      <vt:lpstr>Gaultheria shallon</vt:lpstr>
      <vt:lpstr>Hosta cultivars</vt:lpstr>
      <vt:lpstr>Myrtus </vt:lpstr>
      <vt:lpstr>Pistacia cultivars</vt:lpstr>
      <vt:lpstr>Pittosporum tobira ‘Variegata’</vt:lpstr>
      <vt:lpstr>Ruscus </vt:lpstr>
      <vt:lpstr>Xerophyllum 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Snijmaterialen</dc:title>
  <dc:creator>Bianca Harink</dc:creator>
  <cp:lastModifiedBy>Bianca Harink</cp:lastModifiedBy>
  <cp:revision>2</cp:revision>
  <dcterms:created xsi:type="dcterms:W3CDTF">2015-11-03T07:48:29Z</dcterms:created>
  <dcterms:modified xsi:type="dcterms:W3CDTF">2015-11-03T07:54:23Z</dcterms:modified>
</cp:coreProperties>
</file>